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8FD9E3-8097-4B44-9481-E4F67357FFAD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896C3-3412-4FDC-B904-51BEC14B5DE5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1F94-1172-4E6A-B527-E628DF9EBCAA}" type="datetimeFigureOut">
              <a:rPr lang="de-DE" smtClean="0"/>
              <a:t>11.07.2013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7973F-95CB-4AB9-84E0-2CE1B5BE1A27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Quiz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Stationen im Leben </a:t>
            </a:r>
          </a:p>
          <a:p>
            <a:r>
              <a:rPr lang="de-DE" dirty="0" smtClean="0"/>
              <a:t>von Juden und Christen</a:t>
            </a: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Was ist das Gegenteil von koscher?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Trefe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Trefe</a:t>
            </a:r>
            <a:r>
              <a:rPr lang="de-DE" dirty="0" smtClean="0"/>
              <a:t> bedeutet ungeeignet.</a:t>
            </a:r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Welche Säugetiere sind koscher?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Säugetiere, die Wiederkäuer sind und gespaltenen Hufe haben.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Ist das Rind koscher?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Ja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Das Rind ist koscher.</a:t>
            </a:r>
            <a:endParaRPr lang="de-D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Was ist die hebräische Bedeutung von „Kaff“?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Dorf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Die hebräische Bedeutung von „Kaff“ ist „Dorf“.</a:t>
            </a:r>
            <a:endParaRPr lang="de-D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Nenne ein hebräisches Sprichwort!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„Hals und Beinbruch“</a:t>
            </a:r>
            <a:br>
              <a:rPr lang="de-DE" dirty="0" smtClean="0"/>
            </a:br>
            <a:r>
              <a:rPr lang="de-DE" dirty="0" smtClean="0"/>
              <a:t>„Guten Rutsch“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„Hals und Beinbruch“ bedeutet so viel wie „Glück und Segen“;</a:t>
            </a:r>
            <a:br>
              <a:rPr lang="de-DE" dirty="0" smtClean="0"/>
            </a:br>
            <a:r>
              <a:rPr lang="de-DE" dirty="0" smtClean="0"/>
              <a:t>„Guten Rutsch“ heißt „ein gutes Jahr“</a:t>
            </a:r>
            <a:endParaRPr lang="de-D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Nenne 3 Begriffe in denen sowohl der jüdische wie auch der christliche Glaube zum Ausdruck kommt!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Hochzeit, Ring, Beerdigung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Weitere Begriffe:</a:t>
            </a:r>
          </a:p>
          <a:p>
            <a:r>
              <a:rPr lang="de-DE" dirty="0" smtClean="0"/>
              <a:t>Braut, Bräutigam, Segenssprüche, Auferstehung, Trauergebet</a:t>
            </a:r>
            <a:endParaRPr lang="de-DE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Was heißt „דָּ</a:t>
            </a:r>
            <a:r>
              <a:rPr lang="de-DE" dirty="0" err="1" smtClean="0"/>
              <a:t>וִד</a:t>
            </a:r>
            <a:r>
              <a:rPr lang="de-DE" dirty="0" smtClean="0"/>
              <a:t>“ übersetzt?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David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Dalet</a:t>
            </a:r>
            <a:r>
              <a:rPr lang="de-DE" dirty="0" smtClean="0"/>
              <a:t> – </a:t>
            </a:r>
            <a:r>
              <a:rPr lang="de-DE" dirty="0" err="1" smtClean="0"/>
              <a:t>Waw</a:t>
            </a:r>
            <a:r>
              <a:rPr lang="de-DE" dirty="0" smtClean="0"/>
              <a:t> – </a:t>
            </a:r>
            <a:r>
              <a:rPr lang="de-DE" dirty="0" err="1" smtClean="0"/>
              <a:t>Dalet</a:t>
            </a:r>
            <a:r>
              <a:rPr lang="de-DE" dirty="0" smtClean="0"/>
              <a:t> </a:t>
            </a:r>
            <a:endParaRPr lang="de-DE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Was bedeutet dieses Symbol? 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Für welche Religion ist es bedeutsam?</a:t>
            </a:r>
            <a:endParaRPr lang="de-DE" dirty="0"/>
          </a:p>
        </p:txBody>
      </p:sp>
      <p:pic>
        <p:nvPicPr>
          <p:cNvPr id="4" name="Grafik 0" descr="Davidstern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9912" y="836712"/>
            <a:ext cx="1188517" cy="111650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Davidstern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Judentum</a:t>
            </a:r>
            <a:endParaRPr lang="de-DE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Was bedeutet dieses Symbol?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Für welche Religion ist es bedeutsam?</a:t>
            </a:r>
            <a:endParaRPr lang="de-DE" dirty="0"/>
          </a:p>
        </p:txBody>
      </p:sp>
      <p:pic>
        <p:nvPicPr>
          <p:cNvPr id="4" name="Grafik 1" descr="Kreuz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5936" y="764704"/>
            <a:ext cx="904298" cy="148131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Kreuz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Christentum</a:t>
            </a:r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</Words>
  <Application>Microsoft Office PowerPoint</Application>
  <PresentationFormat>Bildschirmpräsentation (4:3)</PresentationFormat>
  <Paragraphs>32</Paragraphs>
  <Slides>19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Larissa-Design</vt:lpstr>
      <vt:lpstr>Quiz</vt:lpstr>
      <vt:lpstr>Was ist das Gegenteil von koscher?</vt:lpstr>
      <vt:lpstr>Trefe</vt:lpstr>
      <vt:lpstr>Welche Säugetiere sind koscher?</vt:lpstr>
      <vt:lpstr>Säugetiere, die Wiederkäuer sind und gespaltenen Hufe haben.</vt:lpstr>
      <vt:lpstr>Ist das Rind koscher?</vt:lpstr>
      <vt:lpstr>Ja</vt:lpstr>
      <vt:lpstr>Was ist die hebräische Bedeutung von „Kaff“?</vt:lpstr>
      <vt:lpstr>Dorf</vt:lpstr>
      <vt:lpstr>Nenne ein hebräisches Sprichwort!</vt:lpstr>
      <vt:lpstr>„Hals und Beinbruch“ „Guten Rutsch“</vt:lpstr>
      <vt:lpstr>Nenne 3 Begriffe in denen sowohl der jüdische wie auch der christliche Glaube zum Ausdruck kommt!</vt:lpstr>
      <vt:lpstr>Hochzeit, Ring, Beerdigung</vt:lpstr>
      <vt:lpstr>Was heißt „דָּוִד“ übersetzt?</vt:lpstr>
      <vt:lpstr>David</vt:lpstr>
      <vt:lpstr>Was bedeutet dieses Symbol? </vt:lpstr>
      <vt:lpstr>Davidstern</vt:lpstr>
      <vt:lpstr>Was bedeutet dieses Symbol?</vt:lpstr>
      <vt:lpstr>Kreuz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</dc:title>
  <dc:creator>Viola</dc:creator>
  <cp:lastModifiedBy>Viola</cp:lastModifiedBy>
  <cp:revision>8</cp:revision>
  <dcterms:created xsi:type="dcterms:W3CDTF">2013-07-11T00:35:00Z</dcterms:created>
  <dcterms:modified xsi:type="dcterms:W3CDTF">2013-07-11T05:14:28Z</dcterms:modified>
</cp:coreProperties>
</file>